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9B6B-EB71-41FB-867E-9DFA7BDC826F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D970F-FD37-46D4-9E5B-6FE7AFF64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7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D970F-FD37-46D4-9E5B-6FE7AFF642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D970F-FD37-46D4-9E5B-6FE7AFF642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D970F-FD37-46D4-9E5B-6FE7AFF642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D970F-FD37-46D4-9E5B-6FE7AFF642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1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7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5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1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6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7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AFEC-745D-4113-B8D6-D7C9C0976EA9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0F3C-25F9-467E-99EF-61A974E8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0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5091" y="2764794"/>
            <a:ext cx="783381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POSTER TITLE</a:t>
            </a:r>
            <a:endPara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922" y="4874526"/>
            <a:ext cx="783381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600" b="1" i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Presenter</a:t>
            </a:r>
            <a:r>
              <a:rPr lang="en-US" sz="1600" b="1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Author(s)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Institute(s)</a:t>
            </a:r>
            <a:endParaRPr lang="tr-TR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6716" y="4149652"/>
            <a:ext cx="3835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AUTHORS &amp; INSTITUTES</a:t>
            </a:r>
            <a:endParaRPr lang="en-US" sz="16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1903" y="1728743"/>
            <a:ext cx="3835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POSTER TITLE AREA</a:t>
            </a:r>
            <a:endParaRPr lang="en-US" sz="1600" b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Bent Arrow 10"/>
          <p:cNvSpPr/>
          <p:nvPr/>
        </p:nvSpPr>
        <p:spPr>
          <a:xfrm>
            <a:off x="4251278" y="1828800"/>
            <a:ext cx="641443" cy="5974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4135273" y="4270525"/>
            <a:ext cx="641443" cy="5974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0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79" y="2852928"/>
            <a:ext cx="7710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525" y="6356350"/>
            <a:ext cx="3153486" cy="365125"/>
          </a:xfrm>
        </p:spPr>
        <p:txBody>
          <a:bodyPr/>
          <a:lstStyle/>
          <a:p>
            <a:pPr algn="l"/>
            <a:r>
              <a:rPr lang="en-US" i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Presenter</a:t>
            </a:r>
            <a:r>
              <a:rPr lang="en-US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Author(s)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Institute(s)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8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79" y="2852928"/>
            <a:ext cx="7710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525" y="6356350"/>
            <a:ext cx="3153486" cy="365125"/>
          </a:xfrm>
        </p:spPr>
        <p:txBody>
          <a:bodyPr/>
          <a:lstStyle/>
          <a:p>
            <a:pPr algn="l"/>
            <a:r>
              <a:rPr lang="en-US" i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Presenter</a:t>
            </a:r>
            <a:r>
              <a:rPr lang="en-US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Author(s)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Institute(s)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5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79" y="2852928"/>
            <a:ext cx="7710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525" y="6356350"/>
            <a:ext cx="3153486" cy="365125"/>
          </a:xfrm>
        </p:spPr>
        <p:txBody>
          <a:bodyPr/>
          <a:lstStyle/>
          <a:p>
            <a:pPr algn="l"/>
            <a:r>
              <a:rPr lang="en-US" i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Presenter</a:t>
            </a:r>
            <a:r>
              <a:rPr lang="en-US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Author(s)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Institute(s)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5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779" y="2852928"/>
            <a:ext cx="7710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F3C-25F9-467E-99EF-61A974E89404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525" y="6356350"/>
            <a:ext cx="3153486" cy="365125"/>
          </a:xfrm>
        </p:spPr>
        <p:txBody>
          <a:bodyPr/>
          <a:lstStyle/>
          <a:p>
            <a:pPr algn="l"/>
            <a:r>
              <a:rPr lang="en-US" i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Presenter</a:t>
            </a:r>
            <a:r>
              <a:rPr lang="en-US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Author(s)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Institute(s)</a:t>
            </a:r>
            <a:endParaRPr lang="tr-T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52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50</Words>
  <Application>Microsoft Office PowerPoint</Application>
  <PresentationFormat>On-screen Show (4:3)</PresentationFormat>
  <Paragraphs>25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 - Dekon Congress &amp; Tourism</dc:creator>
  <cp:lastModifiedBy>Muge Arbak - Dekon Congress &amp; Tourism</cp:lastModifiedBy>
  <cp:revision>9</cp:revision>
  <dcterms:created xsi:type="dcterms:W3CDTF">2021-01-09T13:36:08Z</dcterms:created>
  <dcterms:modified xsi:type="dcterms:W3CDTF">2021-05-10T21:18:25Z</dcterms:modified>
</cp:coreProperties>
</file>